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98D7329-E6A2-4F7C-9D1B-AEB31804D26C}"/>
    <pc:docChg chg="modSld">
      <pc:chgData name="Narelle Wheaton" userId="6e1b2b30-480e-4f91-806b-6735d5b9e446" providerId="ADAL" clId="{C98D7329-E6A2-4F7C-9D1B-AEB31804D26C}" dt="2022-05-09T09:23:55.491" v="0" actId="1076"/>
      <pc:docMkLst>
        <pc:docMk/>
      </pc:docMkLst>
      <pc:sldChg chg="modSp mod">
        <pc:chgData name="Narelle Wheaton" userId="6e1b2b30-480e-4f91-806b-6735d5b9e446" providerId="ADAL" clId="{C98D7329-E6A2-4F7C-9D1B-AEB31804D26C}" dt="2022-05-09T09:23:55.491" v="0" actId="1076"/>
        <pc:sldMkLst>
          <pc:docMk/>
          <pc:sldMk cId="3095642954" sldId="260"/>
        </pc:sldMkLst>
        <pc:spChg chg="mod">
          <ac:chgData name="Narelle Wheaton" userId="6e1b2b30-480e-4f91-806b-6735d5b9e446" providerId="ADAL" clId="{C98D7329-E6A2-4F7C-9D1B-AEB31804D26C}" dt="2022-05-09T09:23:55.491" v="0" actId="1076"/>
          <ac:spMkLst>
            <pc:docMk/>
            <pc:sldMk cId="3095642954" sldId="260"/>
            <ac:spMk id="6" creationId="{F4CB4271-2694-4013-ACA8-D5223F6FD08F}"/>
          </ac:spMkLst>
        </pc:spChg>
      </pc:sldChg>
    </pc:docChg>
  </pc:docChgLst>
  <pc:docChgLst>
    <pc:chgData name="Narelle Wheaton" userId="6e1b2b30-480e-4f91-806b-6735d5b9e446" providerId="ADAL" clId="{7EBA5573-20DB-42F0-8894-11BD6510E0B5}"/>
    <pc:docChg chg="custSel modSld">
      <pc:chgData name="Narelle Wheaton" userId="6e1b2b30-480e-4f91-806b-6735d5b9e446" providerId="ADAL" clId="{7EBA5573-20DB-42F0-8894-11BD6510E0B5}" dt="2023-08-10T03:01:11.642" v="24" actId="1076"/>
      <pc:docMkLst>
        <pc:docMk/>
      </pc:docMkLst>
      <pc:sldChg chg="modSp mod">
        <pc:chgData name="Narelle Wheaton" userId="6e1b2b30-480e-4f91-806b-6735d5b9e446" providerId="ADAL" clId="{7EBA5573-20DB-42F0-8894-11BD6510E0B5}" dt="2023-08-10T02:59:57.081" v="17" actId="1076"/>
        <pc:sldMkLst>
          <pc:docMk/>
          <pc:sldMk cId="13650721" sldId="256"/>
        </pc:sldMkLst>
        <pc:spChg chg="mod">
          <ac:chgData name="Narelle Wheaton" userId="6e1b2b30-480e-4f91-806b-6735d5b9e446" providerId="ADAL" clId="{7EBA5573-20DB-42F0-8894-11BD6510E0B5}" dt="2023-08-10T02:59:57.081" v="17" actId="1076"/>
          <ac:spMkLst>
            <pc:docMk/>
            <pc:sldMk cId="13650721" sldId="256"/>
            <ac:spMk id="3" creationId="{FE098B88-80E9-49ED-8922-9236A7BF738C}"/>
          </ac:spMkLst>
        </pc:spChg>
      </pc:sldChg>
      <pc:sldChg chg="modSp mod">
        <pc:chgData name="Narelle Wheaton" userId="6e1b2b30-480e-4f91-806b-6735d5b9e446" providerId="ADAL" clId="{7EBA5573-20DB-42F0-8894-11BD6510E0B5}" dt="2023-08-10T03:00:03.244" v="19" actId="404"/>
        <pc:sldMkLst>
          <pc:docMk/>
          <pc:sldMk cId="706108817" sldId="257"/>
        </pc:sldMkLst>
        <pc:spChg chg="mod">
          <ac:chgData name="Narelle Wheaton" userId="6e1b2b30-480e-4f91-806b-6735d5b9e446" providerId="ADAL" clId="{7EBA5573-20DB-42F0-8894-11BD6510E0B5}" dt="2023-08-10T03:00:03.244" v="19" actId="404"/>
          <ac:spMkLst>
            <pc:docMk/>
            <pc:sldMk cId="706108817" sldId="257"/>
            <ac:spMk id="3" creationId="{FE098B88-80E9-49ED-8922-9236A7BF738C}"/>
          </ac:spMkLst>
        </pc:spChg>
      </pc:sldChg>
      <pc:sldChg chg="modSp mod">
        <pc:chgData name="Narelle Wheaton" userId="6e1b2b30-480e-4f91-806b-6735d5b9e446" providerId="ADAL" clId="{7EBA5573-20DB-42F0-8894-11BD6510E0B5}" dt="2023-08-10T03:00:09.172" v="20" actId="1076"/>
        <pc:sldMkLst>
          <pc:docMk/>
          <pc:sldMk cId="2201111759" sldId="258"/>
        </pc:sldMkLst>
        <pc:spChg chg="mod">
          <ac:chgData name="Narelle Wheaton" userId="6e1b2b30-480e-4f91-806b-6735d5b9e446" providerId="ADAL" clId="{7EBA5573-20DB-42F0-8894-11BD6510E0B5}" dt="2023-08-10T03:00:09.172" v="20" actId="1076"/>
          <ac:spMkLst>
            <pc:docMk/>
            <pc:sldMk cId="2201111759" sldId="258"/>
            <ac:spMk id="3" creationId="{FE098B88-80E9-49ED-8922-9236A7BF738C}"/>
          </ac:spMkLst>
        </pc:spChg>
      </pc:sldChg>
      <pc:sldChg chg="modSp mod">
        <pc:chgData name="Narelle Wheaton" userId="6e1b2b30-480e-4f91-806b-6735d5b9e446" providerId="ADAL" clId="{7EBA5573-20DB-42F0-8894-11BD6510E0B5}" dt="2023-08-10T03:01:03.527" v="22" actId="14100"/>
        <pc:sldMkLst>
          <pc:docMk/>
          <pc:sldMk cId="3879601223" sldId="259"/>
        </pc:sldMkLst>
        <pc:spChg chg="mod">
          <ac:chgData name="Narelle Wheaton" userId="6e1b2b30-480e-4f91-806b-6735d5b9e446" providerId="ADAL" clId="{7EBA5573-20DB-42F0-8894-11BD6510E0B5}" dt="2023-08-10T03:01:03.527" v="22" actId="14100"/>
          <ac:spMkLst>
            <pc:docMk/>
            <pc:sldMk cId="3879601223" sldId="259"/>
            <ac:spMk id="3" creationId="{FE098B88-80E9-49ED-8922-9236A7BF738C}"/>
          </ac:spMkLst>
        </pc:spChg>
      </pc:sldChg>
      <pc:sldChg chg="modSp mod">
        <pc:chgData name="Narelle Wheaton" userId="6e1b2b30-480e-4f91-806b-6735d5b9e446" providerId="ADAL" clId="{7EBA5573-20DB-42F0-8894-11BD6510E0B5}" dt="2023-08-10T03:01:11.642" v="24" actId="1076"/>
        <pc:sldMkLst>
          <pc:docMk/>
          <pc:sldMk cId="3095642954" sldId="260"/>
        </pc:sldMkLst>
        <pc:spChg chg="mod">
          <ac:chgData name="Narelle Wheaton" userId="6e1b2b30-480e-4f91-806b-6735d5b9e446" providerId="ADAL" clId="{7EBA5573-20DB-42F0-8894-11BD6510E0B5}" dt="2023-08-10T03:01:11.642" v="24" actId="1076"/>
          <ac:spMkLst>
            <pc:docMk/>
            <pc:sldMk cId="3095642954" sldId="260"/>
            <ac:spMk id="3" creationId="{FE098B88-80E9-49ED-8922-9236A7BF73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6D9CA-7945-4030-A6DE-FAB419C59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4FFFE3-B6AF-46AE-8D25-115AFBF47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D11DC-9419-4FA9-A059-477B88E1A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64391-E4B1-44DE-83F9-2182B7DC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2FA8C-A44F-414A-B774-C19B4519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00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96F4F-61F1-41CE-8B54-7CA1F8DD6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87D13C-2006-42EA-B7EC-C7ED84965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48B27-A64B-4072-83F4-B25C03FC6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42BBF-BA72-4209-91D9-833D8650B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8C467-C0E9-4667-8223-8422033C7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73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FBC267-EEB6-48F4-B52F-F323658B3A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93EAC7-538A-4E30-9189-CDDFEA93B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52793-03DF-4BFA-A54A-74154718E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276839-B914-44ED-A720-37DE73A42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35D5A-3E4F-4595-910C-C88342FF5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0250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7FF93-5BB6-4A84-AF05-072C206D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2A78B-A870-4E81-9D59-0F1BAA37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A0858-449E-4733-B366-CADDC703A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862CF-0396-40AA-A795-237C5C15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48A83-5F59-462C-82D5-F8936F080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38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388D2-0FA2-4047-9DBB-C5DD8BAFC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5924E-51E5-43DE-9BE3-F6F05C702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0597C-D2CD-4130-A35F-D4AB355C8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22F55-A652-48FA-8CDC-3AAB3CEF8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AC02AC-C85F-429F-A27C-8608E595F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0212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FA310-2F88-4F70-AAD2-5F0DB54B5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DB633-5E23-4736-B44E-3DBA05ADC6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09576D-756B-47D1-86A9-977926577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268F3A-CAFC-4643-A253-A0D763927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EDDFC-9CBB-46F6-9CA9-AF5351FD1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CCB7DB-8478-4B3B-A99A-0863B15A7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0293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C4829-B2F8-4B52-B96D-62C4133D0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5752E-E3B0-4EE1-865D-0E1B3EA22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9CCFAF-CAB5-4017-9111-0F5DEE8D3B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00A6A3-A61C-4FF7-9075-64CF2F37A5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487E1F-C5A6-4C86-8D03-4263951057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CDA902-519C-4AFC-8898-E84CFA7C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3A911A-479C-469E-B9B5-9CD58F2EA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43B19C-380C-41BE-8E60-8832DE34D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6126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F5A9-FDE6-400E-8093-0FB744FC5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B56E52-B82B-4AF9-8CC9-6035CBD3C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E7DD88-1F5C-4FFE-B5BD-2BC7F77E8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BDB9DB-F400-4CD4-8DA8-5912697B2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592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26933-A57E-46A3-B2D3-9FDDDF890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9AD791-61DD-4383-8F4A-4585ED139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3CEA6-EF2E-4A04-A3C7-60B2F12A9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3229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80A65-8D4F-4947-B938-8A6159DA1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65C84-7E15-479D-9057-C4702EFA8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7566B0-C6BC-4855-AAF2-573F4E9D97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1F82CA-2E71-4351-ACC6-E06F97370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1D81B2-5158-4BA7-9F26-A84444A0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F9757-0490-4B19-93B3-E0425A701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932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959D2-7955-4566-9438-9492C9734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6D2EEC-DB5C-47E1-BA93-C68D4D551E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A6ECE-A5E5-4763-8F48-FB901C4673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A2CE9-DC2D-438F-A92C-5EB1E8D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D5795-57BD-4251-BC8E-22F99259C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8AFD18-612D-4F4D-9317-8288AE673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03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E40A-E9B6-4D64-999A-C6C9D1C45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FB714-223D-44BA-A876-C294A5248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A2755-3D8B-4EA8-B69F-930317601E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0BAA0-0661-4BD1-B1DB-7E6EBF107E41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89886-5EF0-4DFE-BBAF-F91A4A297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1D762-1556-4E04-91B0-169B5E7BF8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AC39F-D8FC-4771-832F-D925DE3E0D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59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098B88-80E9-49ED-8922-9236A7BF7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6442"/>
            <a:ext cx="9144000" cy="2825115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times are in Your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God, I wish them there!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life, my friends, my soul I leave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Entirely to Your care.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098B88-80E9-49ED-8922-9236A7BF7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2162"/>
            <a:ext cx="9144000" cy="27336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times are in Your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Whatever they may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Pleasing or painful, dark or bright,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You know best for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08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098B88-80E9-49ED-8922-9236A7BF7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300"/>
            <a:ext cx="9144000" cy="2819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times are in Your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Why should I doubt or fear?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father's hand will never cause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child a needless tear.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1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098B88-80E9-49ED-8922-9236A7BF7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3999"/>
            <a:ext cx="9144000" cy="299574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times are in Your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the crucified;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Those hands my cruel sins had pierced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now my guard and guide.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01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098B88-80E9-49ED-8922-9236A7BF7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0725"/>
            <a:ext cx="9144000" cy="28765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times are in Your hand,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always trust in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after death, at Your right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shall forever be.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CB4271-2694-4013-ACA8-D5223F6FD08F}"/>
              </a:ext>
            </a:extLst>
          </p:cNvPr>
          <p:cNvSpPr txBox="1"/>
          <p:nvPr/>
        </p:nvSpPr>
        <p:spPr>
          <a:xfrm>
            <a:off x="400050" y="5968484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My times are in thy hand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William Freeman Lloyd (1791-1853)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42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187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2022-05-09T09:19:42Z</dcterms:created>
  <dcterms:modified xsi:type="dcterms:W3CDTF">2023-08-10T03:01:21Z</dcterms:modified>
</cp:coreProperties>
</file>